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8"/>
  </p:notesMasterIdLst>
  <p:sldIdLst>
    <p:sldId id="256" r:id="rId2"/>
    <p:sldId id="257" r:id="rId3"/>
    <p:sldId id="258" r:id="rId4"/>
    <p:sldId id="271" r:id="rId5"/>
    <p:sldId id="268" r:id="rId6"/>
    <p:sldId id="259" r:id="rId7"/>
    <p:sldId id="261" r:id="rId8"/>
    <p:sldId id="260" r:id="rId9"/>
    <p:sldId id="272" r:id="rId10"/>
    <p:sldId id="263" r:id="rId11"/>
    <p:sldId id="264" r:id="rId12"/>
    <p:sldId id="266" r:id="rId13"/>
    <p:sldId id="267" r:id="rId14"/>
    <p:sldId id="273" r:id="rId15"/>
    <p:sldId id="270" r:id="rId16"/>
    <p:sldId id="269" r:id="rId17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274" autoAdjust="0"/>
    <p:restoredTop sz="94660"/>
  </p:normalViewPr>
  <p:slideViewPr>
    <p:cSldViewPr>
      <p:cViewPr>
        <p:scale>
          <a:sx n="80" d="100"/>
          <a:sy n="80" d="100"/>
        </p:scale>
        <p:origin x="-288" y="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062D43-4796-4D2E-9847-DEF217D8E81D}" type="datetimeFigureOut">
              <a:rPr lang="tr-TR" smtClean="0"/>
              <a:pPr/>
              <a:t>28.06.2021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D8DDFC-591D-43A3-ABCB-32CAA2CC805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639462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D8DDFC-591D-43A3-ABCB-32CAA2CC8055}" type="slidenum">
              <a:rPr lang="tr-TR" smtClean="0"/>
              <a:pPr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229135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ikdörtgen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Dikdörtgen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Dikdörtgen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Başlık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27 Veri Yer Tutucusu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A23720DD-5B6D-40BF-8493-A6B52D484E6B}" type="datetimeFigureOut">
              <a:rPr lang="tr-TR" smtClean="0"/>
              <a:pPr/>
              <a:t>28.06.2021</a:t>
            </a:fld>
            <a:endParaRPr lang="tr-TR"/>
          </a:p>
        </p:txBody>
      </p:sp>
      <p:sp>
        <p:nvSpPr>
          <p:cNvPr id="17" name="16 Altbilgi Yer Tutucusu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29" name="28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10000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28.06.2021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advClick="0" advTm="10000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A23720DD-5B6D-40BF-8493-A6B52D484E6B}" type="datetimeFigureOut">
              <a:rPr lang="tr-TR" smtClean="0"/>
              <a:pPr/>
              <a:t>28.06.2021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7" name="6 Dikdörtgen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Dikdörtgen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Dikdörtgen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 advTm="10000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28.06.2021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İçerik Yer Tutucusu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  <p:transition advClick="0" advTm="10000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7" name="6 Dikdörtgen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Dikdörtgen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Dikdörtgen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2" name="1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28.06.2021</a:t>
            </a:fld>
            <a:endParaRPr lang="tr-TR"/>
          </a:p>
        </p:txBody>
      </p:sp>
      <p:sp>
        <p:nvSpPr>
          <p:cNvPr id="13" name="12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4" name="13 Altbilgi Yer Tutucusu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 advTm="10000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İçerik Yer Tutucusu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8" name="7 Veri Yer Tutucusu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A23720DD-5B6D-40BF-8493-A6B52D484E6B}" type="datetimeFigureOut">
              <a:rPr lang="tr-TR" smtClean="0"/>
              <a:pPr/>
              <a:t>28.06.2021</a:t>
            </a:fld>
            <a:endParaRPr lang="tr-TR"/>
          </a:p>
        </p:txBody>
      </p:sp>
      <p:sp>
        <p:nvSpPr>
          <p:cNvPr id="10" name="9 Slayt Numarası Yer Tutucusu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2" name="11 Altbilgi Yer Tutucusu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  <p:transition advClick="0" advTm="10000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A23720DD-5B6D-40BF-8493-A6B52D484E6B}" type="datetimeFigureOut">
              <a:rPr lang="tr-TR" smtClean="0"/>
              <a:pPr/>
              <a:t>28.06.2021</a:t>
            </a:fld>
            <a:endParaRPr lang="tr-TR"/>
          </a:p>
        </p:txBody>
      </p:sp>
      <p:sp>
        <p:nvSpPr>
          <p:cNvPr id="12" name="11 Slayt Numarası Yer Tutucusu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4" name="13 Altbilgi Yer Tutucusu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tr-TR"/>
          </a:p>
        </p:txBody>
      </p:sp>
      <p:sp>
        <p:nvSpPr>
          <p:cNvPr id="16" name="15 Metin Yer Tutucusu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5" name="14 Metin Yer Tutucusu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masterClrMapping/>
  </p:clrMapOvr>
  <p:transition advClick="0" advTm="10000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28.06.2021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advClick="0" advTm="10000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28.06.2021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advClick="0" advTm="10000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28.06.2021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9" name="8 İçerik Yer Tutucusu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  <p:transition advClick="0" advTm="10000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8" name="7 Dikdörtgen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Dikdörtgen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Dikdörtgen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1" name="10 Dikdörtgen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Veri Yer Tutucusu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A23720DD-5B6D-40BF-8493-A6B52D484E6B}" type="datetimeFigureOut">
              <a:rPr lang="tr-TR" smtClean="0"/>
              <a:pPr/>
              <a:t>28.06.2021</a:t>
            </a:fld>
            <a:endParaRPr lang="tr-TR"/>
          </a:p>
        </p:txBody>
      </p:sp>
      <p:sp>
        <p:nvSpPr>
          <p:cNvPr id="13" name="12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4" name="13 Altbilgi Yer Tutucusu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 advTm="10000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Başlık Yer Tutucusu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23720DD-5B6D-40BF-8493-A6B52D484E6B}" type="datetimeFigureOut">
              <a:rPr lang="tr-TR" smtClean="0"/>
              <a:pPr/>
              <a:t>28.06.2021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6 Dikdörtgen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Dikdörtgen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Dikdörtgen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22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 advClick="0" advTm="10000">
    <p:wedge/>
  </p:transition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zeyneptuze\Downloads\mehmet-emin-ay-selam-imam-hatiplim-httpwwwezgicicom.mp3" TargetMode="Externa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 descr="C:\Users\User\Desktop\N_D_R\okul resimleri\IMG_20171012_151730 (3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0" y="5363924"/>
            <a:ext cx="9143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İSCEHİSAR KIZ ANADOLU İMAM HATİP LİSESİ </a:t>
            </a:r>
            <a:endParaRPr lang="tr-TR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0" y="5733256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latin typeface="Sitka Small" pitchFamily="2" charset="0"/>
                <a:cs typeface="Times New Roman" pitchFamily="18" charset="0"/>
              </a:rPr>
              <a:t>Okulumuz 2016/2017 eğitim-öğretim yılında ilçe halkının yoğun talebi üzerine hizmete açılmıştır. </a:t>
            </a:r>
            <a:endParaRPr lang="tr-TR" sz="2000" dirty="0">
              <a:latin typeface="Sitka Small" pitchFamily="2" charset="0"/>
              <a:cs typeface="Times New Roman" pitchFamily="18" charset="0"/>
            </a:endParaRPr>
          </a:p>
        </p:txBody>
      </p:sp>
      <p:pic>
        <p:nvPicPr>
          <p:cNvPr id="11" name="mehmet-emin-ay-selam-imam-hatiplim-httpwwwezgicicom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lum bright="100000"/>
          </a:blip>
          <a:stretch>
            <a:fillRect/>
          </a:stretch>
        </p:blipFill>
        <p:spPr>
          <a:xfrm>
            <a:off x="3857620" y="3071810"/>
            <a:ext cx="304800" cy="304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276036547"/>
      </p:ext>
    </p:extLst>
  </p:cSld>
  <p:clrMapOvr>
    <a:masterClrMapping/>
  </p:clrMapOvr>
  <p:transition advClick="0" advTm="6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65)">
                                      <p:cBhvr>
                                        <p:cTn id="17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18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N_D_R\okul resimleri\Hazırlık maçı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214554"/>
            <a:ext cx="4857752" cy="4929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User\Desktop\N_D_R\okul resimleri\hazırlık maçı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6534" y="0"/>
            <a:ext cx="4346933" cy="326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User\Desktop\N_D_R\okul resimleri\Maç\maç doğa-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6534" y="3260200"/>
            <a:ext cx="4337466" cy="359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Metin kutusu"/>
          <p:cNvSpPr txBox="1"/>
          <p:nvPr/>
        </p:nvSpPr>
        <p:spPr>
          <a:xfrm>
            <a:off x="0" y="0"/>
            <a:ext cx="478631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itchFamily="2" charset="0"/>
                <a:cs typeface="Times New Roman" pitchFamily="18" charset="0"/>
              </a:rPr>
              <a:t>İlçemiz genelinde sportif faaliyetlere en çok önem veren okul olan İscehisar Kız Anadolu İmam Hatip Lisesi, ilçedeki tek lise düzeyi kız voleybol takımına sahip olan okuldur.</a:t>
            </a:r>
            <a:endParaRPr lang="tr-TR" sz="22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tka Smal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537086"/>
      </p:ext>
    </p:extLst>
  </p:cSld>
  <p:clrMapOvr>
    <a:masterClrMapping/>
  </p:clrMapOvr>
  <p:transition advClick="0" advTm="1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00100" y="142852"/>
            <a:ext cx="7286676" cy="1143000"/>
          </a:xfrm>
        </p:spPr>
        <p:txBody>
          <a:bodyPr>
            <a:normAutofit/>
          </a:bodyPr>
          <a:lstStyle/>
          <a:p>
            <a:pPr algn="ctr"/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itchFamily="2" charset="0"/>
                <a:cs typeface="Times New Roman" pitchFamily="18" charset="0"/>
              </a:rPr>
              <a:t>Okulumuz açıldığı günden bu yana </a:t>
            </a:r>
            <a:b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itchFamily="2" charset="0"/>
                <a:cs typeface="Times New Roman" pitchFamily="18" charset="0"/>
              </a:rPr>
            </a:b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itchFamily="2" charset="0"/>
                <a:cs typeface="Times New Roman" pitchFamily="18" charset="0"/>
              </a:rPr>
              <a:t>düzenlenen tüm yardım faaliyetlerinde </a:t>
            </a:r>
            <a:b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itchFamily="2" charset="0"/>
                <a:cs typeface="Times New Roman" pitchFamily="18" charset="0"/>
              </a:rPr>
            </a:br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itchFamily="2" charset="0"/>
                <a:cs typeface="Times New Roman" pitchFamily="18" charset="0"/>
              </a:rPr>
              <a:t>etkin rol almıştır. </a:t>
            </a:r>
            <a:endParaRPr lang="tr-T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tka Small" pitchFamily="2" charset="0"/>
              <a:cs typeface="Times New Roman" pitchFamily="18" charset="0"/>
            </a:endParaRPr>
          </a:p>
        </p:txBody>
      </p:sp>
      <p:pic>
        <p:nvPicPr>
          <p:cNvPr id="9218" name="Picture 2" descr="C:\Users\User\Desktop\N_D_R\okul resimleri\IMG_20171012_1315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1643050"/>
            <a:ext cx="8715436" cy="5072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15594421"/>
      </p:ext>
    </p:extLst>
  </p:cSld>
  <p:clrMapOvr>
    <a:masterClrMapping/>
  </p:clrMapOvr>
  <p:transition advClick="0" advTm="1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\Desktop\N_D_R\okul resimleri\IMG_20171018_0940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Metin kutusu"/>
          <p:cNvSpPr txBox="1"/>
          <p:nvPr/>
        </p:nvSpPr>
        <p:spPr>
          <a:xfrm>
            <a:off x="0" y="0"/>
            <a:ext cx="9144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Okulumuzda yapılan mesleki çalışmalar öğrencilerimizin dini açıdan en iyi şekilde yetişmelerine yardımcı olmaktadır. </a:t>
            </a:r>
          </a:p>
          <a:p>
            <a:pPr algn="ctr"/>
            <a:r>
              <a:rPr lang="tr-T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Yapılan bu çalışmalar öğrencilerimizin dinini ve ümmetini daha iyi tanımasına, peygamberimizin yaşamını daha iyi bilmesine ve peygamberimizin sünnetlerini normal yaşantısı sırasında uygulayabilmesine yardımcı olmaktadır.</a:t>
            </a:r>
            <a:endParaRPr lang="tr-T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5884560"/>
      </p:ext>
    </p:extLst>
  </p:cSld>
  <p:clrMapOvr>
    <a:masterClrMapping/>
  </p:clrMapOvr>
  <p:transition advClick="0" advTm="11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C:\Users\User\Desktop\N_D_R\okul resimleri\kuran okuma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3499" y="0"/>
            <a:ext cx="4000501" cy="3549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5 Resim" descr="8bc3adf3-53be-4f7e-9777-fab23cf53ca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32894" y="3500438"/>
            <a:ext cx="4011106" cy="3357561"/>
          </a:xfrm>
          <a:prstGeom prst="rect">
            <a:avLst/>
          </a:prstGeom>
        </p:spPr>
      </p:pic>
      <p:pic>
        <p:nvPicPr>
          <p:cNvPr id="5" name="4 Resim" descr="WhatsApp Image 2021-06-25 at 13.19.10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  <p:sp>
        <p:nvSpPr>
          <p:cNvPr id="7" name="6 Metin kutusu"/>
          <p:cNvSpPr txBox="1"/>
          <p:nvPr/>
        </p:nvSpPr>
        <p:spPr>
          <a:xfrm>
            <a:off x="5072066" y="5643578"/>
            <a:ext cx="41434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Tüm sınıf kademelerinde öğrencilerimiz yıl boyunca denemelerle akademik olarak desteklenmektedir.</a:t>
            </a:r>
            <a:endParaRPr lang="tr-T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0922567"/>
      </p:ext>
    </p:extLst>
  </p:cSld>
  <p:clrMapOvr>
    <a:masterClrMapping/>
  </p:clrMapOvr>
  <p:transition advClick="0" advTm="1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" presetClass="entr" presetSubtype="5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Users\User\Desktop\N_D_R\okul resimleri\okul resim\20171029_1057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4643439" cy="3286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User\Desktop\N_D_R\okul resimleri\10 kasım\10 kasım 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3286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C:\Users\User\Desktop\N_D_R\okul resimleri\IMG-20171017-WA000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14686"/>
            <a:ext cx="4572000" cy="3643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User\Desktop\N_D_R\okul resimleri\10 kasım\10 kasım 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214686"/>
            <a:ext cx="4572000" cy="3643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1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C:\Users\User\Desktop\N_D_R\okul resimleri\IMG-20171018-WA0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4"/>
            <a:ext cx="914604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500034" y="285728"/>
            <a:ext cx="82153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 smtClean="0"/>
              <a:t>Okulumuzda yapılan tüm çalışmalar öğrencilerimizin her yönden daha iyi yetişmiş, vatanına ve milletine yararlı insanlar olarak yaşamını sürdürebilmesi için planlanmaktadır.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xmlns="" val="2790052984"/>
      </p:ext>
    </p:extLst>
  </p:cSld>
  <p:clrMapOvr>
    <a:masterClrMapping/>
  </p:clrMapOvr>
  <p:transition advClick="0" advTm="7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User\Desktop\N_D_R\okul resimleri\IMG_20171026_1407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762"/>
            <a:ext cx="9154363" cy="6858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-214346" y="3857628"/>
            <a:ext cx="5184576" cy="2016224"/>
          </a:xfrm>
        </p:spPr>
        <p:txBody>
          <a:bodyPr>
            <a:normAutofit/>
          </a:bodyPr>
          <a:lstStyle/>
          <a:p>
            <a:pPr algn="ctr"/>
            <a:r>
              <a:rPr lang="tr-TR" sz="2000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İscehisar Kız Anadolu İmam Hatip Lisesi olarak önümüzdeki yıl </a:t>
            </a:r>
            <a:br>
              <a:rPr lang="tr-TR" sz="2000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tr-TR" sz="2000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sizleri de aramızda görmek isteriz.</a:t>
            </a:r>
            <a:endParaRPr lang="tr-TR" sz="2000" b="1" i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6027460"/>
      </p:ext>
    </p:extLst>
  </p:cSld>
  <p:clrMapOvr>
    <a:masterClrMapping/>
  </p:clrMapOvr>
  <p:transition advClick="0" advTm="1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 descr="C:\Users\User\Desktop\N_D_R\okul resimleri\IMG_20171012_1319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647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0" y="4643446"/>
            <a:ext cx="562194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dirty="0" smtClean="0">
                <a:latin typeface="Sitka Small" pitchFamily="2" charset="0"/>
                <a:cs typeface="Times New Roman" pitchFamily="18" charset="0"/>
              </a:rPr>
              <a:t>Okulumuzda 1 okul müdürü, 1 müdür yardımcısı, 8 öğretmen ve bir de yardımcı hizmet personeli olmak üzere toplam 12 personel görev yapmaktadır. Okulumuzda öğrenimini sürdüren öğrenci sayısı 136 dır.</a:t>
            </a:r>
            <a:endParaRPr lang="tr-TR" sz="2200" dirty="0">
              <a:latin typeface="Sitka Small" pitchFamily="2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6091054"/>
      </p:ext>
    </p:extLst>
  </p:cSld>
  <p:clrMapOvr>
    <a:masterClrMapping/>
  </p:clrMapOvr>
  <p:transition advClick="0" advTm="1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357166"/>
            <a:ext cx="9144000" cy="720080"/>
          </a:xfrm>
        </p:spPr>
        <p:txBody>
          <a:bodyPr>
            <a:noAutofit/>
          </a:bodyPr>
          <a:lstStyle/>
          <a:p>
            <a:pPr algn="ctr"/>
            <a:r>
              <a:rPr lang="tr-TR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itchFamily="2" charset="0"/>
                <a:cs typeface="Times New Roman" pitchFamily="18" charset="0"/>
              </a:rPr>
              <a:t>Okulumuzda 8 derslik bulunmaktadır. </a:t>
            </a:r>
            <a:br>
              <a:rPr lang="tr-TR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itchFamily="2" charset="0"/>
                <a:cs typeface="Times New Roman" pitchFamily="18" charset="0"/>
              </a:rPr>
            </a:br>
            <a:r>
              <a:rPr lang="tr-TR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itchFamily="2" charset="0"/>
                <a:cs typeface="Times New Roman" pitchFamily="18" charset="0"/>
              </a:rPr>
              <a:t>İlçemizin merkezinde ikamet etmeyen öğrencilerimiz İlçe Milli Eğitim Müdürlüğünün tahsis ettiği yurtta kalmaktadır. </a:t>
            </a:r>
            <a:endParaRPr lang="tr-TR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tka Small" pitchFamily="2" charset="0"/>
              <a:cs typeface="Times New Roman" pitchFamily="18" charset="0"/>
            </a:endParaRPr>
          </a:p>
        </p:txBody>
      </p:sp>
      <p:pic>
        <p:nvPicPr>
          <p:cNvPr id="3074" name="Picture 2" descr="C:\Users\User\Desktop\N_D_R\okul resimleri\IMG_20171012_155511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844824"/>
            <a:ext cx="9144000" cy="501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75832784"/>
      </p:ext>
    </p:extLst>
  </p:cSld>
  <p:clrMapOvr>
    <a:masterClrMapping/>
  </p:clrMapOvr>
  <p:transition advClick="0" advTm="1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 descr="3bfbd7df-ce4d-4885-8082-7f28ea2852c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889281" cy="6858000"/>
          </a:xfrm>
          <a:prstGeom prst="rect">
            <a:avLst/>
          </a:prstGeom>
        </p:spPr>
      </p:pic>
      <p:sp>
        <p:nvSpPr>
          <p:cNvPr id="6" name="5 Metin kutusu"/>
          <p:cNvSpPr txBox="1"/>
          <p:nvPr/>
        </p:nvSpPr>
        <p:spPr>
          <a:xfrm>
            <a:off x="5572132" y="571480"/>
            <a:ext cx="3000396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Sitka Small" pitchFamily="2" charset="0"/>
              </a:rPr>
              <a:t>Din Öğretimi Genel Müdürlüğünün Türkiye geneli Anadolu İmam Hatip Liselerine yönelik </a:t>
            </a:r>
            <a:r>
              <a:rPr lang="tr-TR" sz="2000" dirty="0" smtClean="0">
                <a:solidFill>
                  <a:srgbClr val="FFC000"/>
                </a:solidFill>
                <a:latin typeface="Sitka Small" pitchFamily="2" charset="0"/>
              </a:rPr>
              <a:t>Eğitimde Rehberlik ve Destekleme Modeli (ERDEM) Destek 2020 </a:t>
            </a:r>
            <a:r>
              <a:rPr lang="tr-TR" sz="20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Sitka Small" pitchFamily="2" charset="0"/>
              </a:rPr>
              <a:t>programına başvuru yapan </a:t>
            </a:r>
            <a:r>
              <a:rPr lang="tr-TR" sz="2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itchFamily="2" charset="0"/>
              </a:rPr>
              <a:t>690</a:t>
            </a:r>
            <a:r>
              <a:rPr lang="tr-TR" sz="20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Sitka Small" pitchFamily="2" charset="0"/>
              </a:rPr>
              <a:t> projeden kabul edilen </a:t>
            </a:r>
            <a:r>
              <a:rPr lang="tr-TR" sz="2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itchFamily="2" charset="0"/>
              </a:rPr>
              <a:t>41</a:t>
            </a:r>
            <a:r>
              <a:rPr lang="tr-TR" sz="20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Sitka Small" pitchFamily="2" charset="0"/>
              </a:rPr>
              <a:t> proje arasında yer alan  okulumuzun ‘</a:t>
            </a:r>
            <a:r>
              <a:rPr lang="tr-TR" sz="2000" dirty="0" smtClean="0">
                <a:solidFill>
                  <a:srgbClr val="92D050"/>
                </a:solidFill>
                <a:latin typeface="Sitka Small" pitchFamily="2" charset="0"/>
              </a:rPr>
              <a:t>Taşın Ortasında İz Bırakan Çiçekler</a:t>
            </a:r>
            <a:r>
              <a:rPr lang="tr-TR" sz="20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Sitka Small" pitchFamily="2" charset="0"/>
              </a:rPr>
              <a:t>’ adlı projesi </a:t>
            </a:r>
            <a:r>
              <a:rPr lang="tr-TR" sz="20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Sitka Small" pitchFamily="2" charset="0"/>
              </a:rPr>
              <a:t>Afyonkarahisar’ın</a:t>
            </a:r>
            <a:r>
              <a:rPr lang="tr-TR" sz="20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Sitka Small" pitchFamily="2" charset="0"/>
              </a:rPr>
              <a:t> da seçilen tek projesi olmuştur. </a:t>
            </a:r>
            <a:endParaRPr lang="tr-TR" sz="2000" dirty="0">
              <a:solidFill>
                <a:schemeClr val="accent6">
                  <a:lumMod val="20000"/>
                  <a:lumOff val="80000"/>
                </a:schemeClr>
              </a:solidFill>
              <a:latin typeface="Sitka Small" pitchFamily="2" charset="0"/>
            </a:endParaRPr>
          </a:p>
        </p:txBody>
      </p:sp>
    </p:spTree>
  </p:cSld>
  <p:clrMapOvr>
    <a:masterClrMapping/>
  </p:clrMapOvr>
  <p:transition advClick="0" advTm="13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Resim" descr="WhatsApp Image 2021-06-28 at 08.52.31 (1)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4810" y="0"/>
            <a:ext cx="4929190" cy="3714752"/>
          </a:xfrm>
          <a:prstGeom prst="rect">
            <a:avLst/>
          </a:prstGeom>
        </p:spPr>
      </p:pic>
      <p:pic>
        <p:nvPicPr>
          <p:cNvPr id="9" name="8 Resim" descr="d1bb944a-2869-482d-a79e-cb35db89bdc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3071811"/>
            <a:ext cx="4572000" cy="3786190"/>
          </a:xfrm>
          <a:prstGeom prst="rect">
            <a:avLst/>
          </a:prstGeom>
        </p:spPr>
      </p:pic>
      <p:sp>
        <p:nvSpPr>
          <p:cNvPr id="11" name="10 Metin kutusu"/>
          <p:cNvSpPr txBox="1"/>
          <p:nvPr/>
        </p:nvSpPr>
        <p:spPr>
          <a:xfrm>
            <a:off x="4500562" y="3071810"/>
            <a:ext cx="49292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Okulumuz sene başında ‘</a:t>
            </a:r>
            <a:r>
              <a:rPr lang="tr-T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Okulum Temiz Belgesi</a:t>
            </a:r>
            <a:r>
              <a:rPr lang="tr-T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 almaya hak kazanmıştır.</a:t>
            </a:r>
            <a:endParaRPr lang="tr-T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12 Resim" descr="WhatsApp Image 2021-06-28 at 08.58.37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46381170"/>
      </p:ext>
    </p:extLst>
  </p:cSld>
  <p:clrMapOvr>
    <a:masterClrMapping/>
  </p:clrMapOvr>
  <p:transition advClick="0" advTm="1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1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785794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tr-TR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Okulumuz her ay öğrencilerimizin çeşitli meslek gurupları hakkında detaylı bilgi alabilmeleri için geziler düzenlemektedir. Bu gezilerde öğrencilerimiz hayallerindeki meslekleri, çalışma ortamlarında gözlemleme fırsatı bularak bu mesleklerde çalışan kişilerden bilgi almaktadır.</a:t>
            </a:r>
            <a:endParaRPr lang="tr-TR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C:\Users\User\Desktop\N_D_R\okul resimleri\GEZİ\jandarma gezisi\jandarma gezisi 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0100" y="2561739"/>
            <a:ext cx="7143800" cy="4296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80386943"/>
      </p:ext>
    </p:extLst>
  </p:cSld>
  <p:clrMapOvr>
    <a:masterClrMapping/>
  </p:clrMapOvr>
  <p:transition advClick="0" advTm="1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57158" y="857232"/>
            <a:ext cx="4143404" cy="1691620"/>
          </a:xfrm>
        </p:spPr>
        <p:txBody>
          <a:bodyPr>
            <a:noAutofit/>
          </a:bodyPr>
          <a:lstStyle/>
          <a:p>
            <a:pPr algn="ctr"/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Gezilerimiz sadece meslekleri tanıma amaçlı değildir. </a:t>
            </a:r>
            <a:br>
              <a:rPr lang="tr-TR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Yıl içerisinde düzenlemiş olduğumuz gezilerde öğrencilerimizin sosyal açıdan gelişmeleri de sağlanmaktadır.</a:t>
            </a:r>
            <a:endParaRPr lang="tr-TR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 descr="C:\Users\User\Desktop\N_D_R\okul resimleri\GEZİ\bursa gezisi 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140968"/>
            <a:ext cx="6300192" cy="3707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User\Desktop\N_D_R\okul resimleri\GEZİ\Bursa gezisi 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3" y="0"/>
            <a:ext cx="46440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02530310"/>
      </p:ext>
    </p:extLst>
  </p:cSld>
  <p:clrMapOvr>
    <a:masterClrMapping/>
  </p:clrMapOvr>
  <p:transition advClick="0" advTm="1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122" name="Picture 2" descr="C:\Users\User\Desktop\N_D_R\okul resimleri\GEZİ\Bursa gezisi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4357686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7 İçerik Yer Tutucusu" descr="WhatsApp Image 2021-06-25 at 21.05.39.jpe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4357686" y="1"/>
            <a:ext cx="4786314" cy="6858000"/>
          </a:xfrm>
        </p:spPr>
      </p:pic>
    </p:spTree>
    <p:extLst>
      <p:ext uri="{BB962C8B-B14F-4D97-AF65-F5344CB8AC3E}">
        <p14:creationId xmlns:p14="http://schemas.microsoft.com/office/powerpoint/2010/main" xmlns="" val="867591152"/>
      </p:ext>
    </p:extLst>
  </p:cSld>
  <p:clrMapOvr>
    <a:masterClrMapping/>
  </p:clrMapOvr>
  <p:transition advClick="0" advTm="4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Resim" descr="4fd3d494-7f49-4edd-8665-5a4a494069b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190" y="0"/>
            <a:ext cx="4214810" cy="3429000"/>
          </a:xfrm>
          <a:prstGeom prst="rect">
            <a:avLst/>
          </a:prstGeom>
        </p:spPr>
      </p:pic>
      <p:pic>
        <p:nvPicPr>
          <p:cNvPr id="6" name="5 Resim" descr="28e7b3ce-f1dc-490b-a377-01836907fa4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929204" cy="6858000"/>
          </a:xfrm>
          <a:prstGeom prst="rect">
            <a:avLst/>
          </a:prstGeom>
        </p:spPr>
      </p:pic>
      <p:pic>
        <p:nvPicPr>
          <p:cNvPr id="9" name="8 Resim" descr="63ce59c0-dc81-42b5-a226-d0766182696c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190" y="3429000"/>
            <a:ext cx="4214810" cy="3429000"/>
          </a:xfrm>
          <a:prstGeom prst="rect">
            <a:avLst/>
          </a:prstGeom>
        </p:spPr>
      </p:pic>
      <p:sp>
        <p:nvSpPr>
          <p:cNvPr id="7" name="6 Metin kutusu"/>
          <p:cNvSpPr txBox="1"/>
          <p:nvPr/>
        </p:nvSpPr>
        <p:spPr>
          <a:xfrm>
            <a:off x="0" y="5214950"/>
            <a:ext cx="49291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Sun" pitchFamily="2" charset="-122"/>
                <a:ea typeface="SimSun" pitchFamily="2" charset="-122"/>
              </a:rPr>
              <a:t>Her yıl son sınıf öğrencilerimiz, öğretmenlerimiz ve okul personelimiz geleneksel mezuniyet kahvaltısında bir araya gelmektedir.</a:t>
            </a:r>
            <a:endParaRPr lang="tr-TR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Sun" pitchFamily="2" charset="-122"/>
              <a:ea typeface="SimSun" pitchFamily="2" charset="-122"/>
            </a:endParaRPr>
          </a:p>
        </p:txBody>
      </p:sp>
    </p:spTree>
  </p:cSld>
  <p:clrMapOvr>
    <a:masterClrMapping/>
  </p:clrMapOvr>
  <p:transition advClick="0" advTm="1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talama">
  <a:themeElements>
    <a:clrScheme name="Ortalama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rtalama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rtalama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576</TotalTime>
  <Words>291</Words>
  <Application>Microsoft Office PowerPoint</Application>
  <PresentationFormat>Ekran Gösterisi (4:3)</PresentationFormat>
  <Paragraphs>17</Paragraphs>
  <Slides>16</Slides>
  <Notes>1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16</vt:i4>
      </vt:variant>
    </vt:vector>
  </HeadingPairs>
  <TitlesOfParts>
    <vt:vector size="17" baseType="lpstr">
      <vt:lpstr>Ortalama</vt:lpstr>
      <vt:lpstr>Slayt 1</vt:lpstr>
      <vt:lpstr>Slayt 2</vt:lpstr>
      <vt:lpstr>Okulumuzda 8 derslik bulunmaktadır.  İlçemizin merkezinde ikamet etmeyen öğrencilerimiz İlçe Milli Eğitim Müdürlüğünün tahsis ettiği yurtta kalmaktadır. </vt:lpstr>
      <vt:lpstr>Slayt 4</vt:lpstr>
      <vt:lpstr>Slayt 5</vt:lpstr>
      <vt:lpstr>Okulumuz her ay öğrencilerimizin çeşitli meslek gurupları hakkında detaylı bilgi alabilmeleri için geziler düzenlemektedir. Bu gezilerde öğrencilerimiz hayallerindeki meslekleri, çalışma ortamlarında gözlemleme fırsatı bularak bu mesleklerde çalışan kişilerden bilgi almaktadır.</vt:lpstr>
      <vt:lpstr>Gezilerimiz sadece meslekleri tanıma amaçlı değildir.  Yıl içerisinde düzenlemiş olduğumuz gezilerde öğrencilerimizin sosyal açıdan gelişmeleri de sağlanmaktadır.</vt:lpstr>
      <vt:lpstr>Slayt 8</vt:lpstr>
      <vt:lpstr>Slayt 9</vt:lpstr>
      <vt:lpstr>Slayt 10</vt:lpstr>
      <vt:lpstr>Okulumuz açıldığı günden bu yana  düzenlenen tüm yardım faaliyetlerinde  etkin rol almıştır. </vt:lpstr>
      <vt:lpstr>Slayt 12</vt:lpstr>
      <vt:lpstr>Slayt 13</vt:lpstr>
      <vt:lpstr>Slayt 14</vt:lpstr>
      <vt:lpstr>Slayt 15</vt:lpstr>
      <vt:lpstr>İscehisar Kız Anadolu İmam Hatip Lisesi olarak önümüzdeki yıl  sizleri de aramızda görmek isteriz.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User</dc:creator>
  <cp:lastModifiedBy>zeyneptuze</cp:lastModifiedBy>
  <cp:revision>50</cp:revision>
  <dcterms:created xsi:type="dcterms:W3CDTF">2018-05-21T05:45:30Z</dcterms:created>
  <dcterms:modified xsi:type="dcterms:W3CDTF">2021-06-28T10:05:44Z</dcterms:modified>
</cp:coreProperties>
</file>